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100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/>
    <p:restoredTop sz="94603"/>
  </p:normalViewPr>
  <p:slideViewPr>
    <p:cSldViewPr snapToGrid="0" snapToObjects="1">
      <p:cViewPr>
        <p:scale>
          <a:sx n="94" d="100"/>
          <a:sy n="94" d="100"/>
        </p:scale>
        <p:origin x="1616" y="1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044F1C-23B9-034B-8C4F-EB0BC3D7BE2C}" type="datetimeFigureOut">
              <a:rPr lang="en-US" smtClean="0"/>
              <a:t>1/31/17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42EDE-CC24-5F46-BFDC-55184DE97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60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42EDE-CC24-5F46-BFDC-55184DE976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590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7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8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8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3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37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9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60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E5A71-5B49-6640-8E50-A410B0E20107}" type="datetimeFigureOut">
              <a:rPr lang="en-US" smtClean="0"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33BAD-13B7-6644-BABE-0596B860B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479458"/>
            <a:ext cx="12192000" cy="378542"/>
          </a:xfrm>
          <a:prstGeom prst="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18000">
                <a:srgbClr val="C00000">
                  <a:shade val="67500"/>
                  <a:satMod val="115000"/>
                </a:srgbClr>
              </a:gs>
              <a:gs pos="99000">
                <a:srgbClr val="C00000"/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6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1435" y="5071417"/>
            <a:ext cx="100880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086454">
              <a:defRPr/>
            </a:pPr>
            <a:r>
              <a:rPr lang="en-US" sz="2800" b="1" dirty="0" err="1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StructInf</a:t>
            </a:r>
            <a:r>
              <a:rPr lang="en-US" sz="2800" b="1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: Mining Structural Influence from Social Streams</a:t>
            </a:r>
            <a:endParaRPr lang="en-US" sz="2800" b="1" dirty="0">
              <a:solidFill>
                <a:srgbClr val="9411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07523" y="5705422"/>
            <a:ext cx="110844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086454">
              <a:defRPr/>
            </a:pP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Jing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Zhang, </a:t>
            </a:r>
            <a:r>
              <a:rPr lang="en-US" altLang="zh-CN" dirty="0" err="1">
                <a:latin typeface="Arial" charset="0"/>
                <a:ea typeface="Arial" charset="0"/>
                <a:cs typeface="Arial" charset="0"/>
              </a:rPr>
              <a:t>Jie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Tang, </a:t>
            </a:r>
            <a:r>
              <a:rPr lang="en-US" altLang="zh-CN" dirty="0" err="1">
                <a:latin typeface="Arial" charset="0"/>
                <a:ea typeface="Arial" charset="0"/>
                <a:cs typeface="Arial" charset="0"/>
              </a:rPr>
              <a:t>Yuanyi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err="1" smtClean="0">
                <a:latin typeface="Arial" charset="0"/>
                <a:ea typeface="Arial" charset="0"/>
                <a:cs typeface="Arial" charset="0"/>
              </a:rPr>
              <a:t>Zhong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altLang="zh-CN" dirty="0" err="1">
                <a:latin typeface="Arial" charset="0"/>
                <a:ea typeface="Arial" charset="0"/>
                <a:cs typeface="Arial" charset="0"/>
              </a:rPr>
              <a:t>Yuchen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Mo, </a:t>
            </a:r>
            <a:r>
              <a:rPr lang="en-US" altLang="zh-CN" dirty="0" err="1">
                <a:latin typeface="Arial" charset="0"/>
                <a:ea typeface="Arial" charset="0"/>
                <a:cs typeface="Arial" charset="0"/>
              </a:rPr>
              <a:t>Juanzi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Li, </a:t>
            </a:r>
            <a:r>
              <a:rPr lang="en-US" altLang="zh-CN" dirty="0" err="1" smtClean="0">
                <a:latin typeface="Arial" charset="0"/>
                <a:ea typeface="Arial" charset="0"/>
                <a:cs typeface="Arial" charset="0"/>
              </a:rPr>
              <a:t>Guojie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 Song,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Wendy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Hall,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and </a:t>
            </a:r>
            <a:r>
              <a:rPr lang="en-US" altLang="zh-CN" dirty="0" err="1">
                <a:latin typeface="Arial" charset="0"/>
                <a:ea typeface="Arial" charset="0"/>
                <a:cs typeface="Arial" charset="0"/>
              </a:rPr>
              <a:t>Jimeng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 smtClean="0">
                <a:latin typeface="Arial" charset="0"/>
                <a:ea typeface="Arial" charset="0"/>
                <a:cs typeface="Arial" charset="0"/>
              </a:rPr>
              <a:t>Sun</a:t>
            </a:r>
            <a:endParaRPr lang="en-US" altLang="zh-CN" baseline="30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文本框 18"/>
          <p:cNvSpPr txBox="1">
            <a:spLocks noChangeArrowheads="1"/>
          </p:cNvSpPr>
          <p:nvPr/>
        </p:nvSpPr>
        <p:spPr bwMode="auto">
          <a:xfrm>
            <a:off x="-211833" y="438844"/>
            <a:ext cx="1307455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2086454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Question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1: </a:t>
            </a:r>
            <a:endParaRPr lang="zh-CN" altLang="en-US" sz="2800" dirty="0" smtClean="0">
              <a:solidFill>
                <a:srgbClr val="941100"/>
              </a:solidFill>
              <a:latin typeface="Arial" charset="0"/>
              <a:ea typeface="Arial" charset="0"/>
              <a:cs typeface="Arial" charset="0"/>
            </a:endParaRPr>
          </a:p>
          <a:p>
            <a:pPr algn="ctr" defTabSz="2086454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In </a:t>
            </a:r>
            <a:r>
              <a:rPr lang="en-US" altLang="zh-CN" sz="2800" dirty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which structures, the target nodes are most likely to be activated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en-US" altLang="zh-CN" sz="2000" dirty="0">
              <a:solidFill>
                <a:srgbClr val="941100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154" y="2314279"/>
            <a:ext cx="1517855" cy="34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782" y="2277971"/>
            <a:ext cx="1070480" cy="70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445" y="2257465"/>
            <a:ext cx="1721266" cy="52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文本框 16"/>
          <p:cNvSpPr txBox="1">
            <a:spLocks noChangeArrowheads="1"/>
          </p:cNvSpPr>
          <p:nvPr/>
        </p:nvSpPr>
        <p:spPr bwMode="auto">
          <a:xfrm>
            <a:off x="9544335" y="2226743"/>
            <a:ext cx="20491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2034028" eaLnBrk="1" hangingPunct="1">
              <a:defRPr/>
            </a:pPr>
            <a:r>
              <a:rPr kumimoji="1" lang="en-US" altLang="zh-CN" sz="2000" dirty="0" smtClean="0">
                <a:latin typeface="Arial" charset="0"/>
                <a:ea typeface="Arial" charset="0"/>
                <a:cs typeface="Arial" charset="0"/>
              </a:rPr>
              <a:t>Active neighbor</a:t>
            </a:r>
            <a:endParaRPr kumimoji="1" lang="zh-CN" altLang="en-US" sz="20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文本框 17"/>
          <p:cNvSpPr txBox="1">
            <a:spLocks noChangeArrowheads="1"/>
          </p:cNvSpPr>
          <p:nvPr/>
        </p:nvSpPr>
        <p:spPr bwMode="auto">
          <a:xfrm>
            <a:off x="9544335" y="2750836"/>
            <a:ext cx="16988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1474788" eaLnBrk="0" fontAlgn="base" hangingPunct="0">
              <a:spcBef>
                <a:spcPct val="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2034028" eaLnBrk="1" hangingPunct="1">
              <a:defRPr/>
            </a:pPr>
            <a:r>
              <a:rPr kumimoji="1" lang="en-US" altLang="zh-CN" sz="2000" dirty="0" smtClean="0">
                <a:latin typeface="Arial" charset="0"/>
                <a:ea typeface="Arial" charset="0"/>
                <a:cs typeface="Arial" charset="0"/>
              </a:rPr>
              <a:t>Target node</a:t>
            </a:r>
            <a:endParaRPr kumimoji="1" lang="zh-CN" altLang="en-US" sz="20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椭圆 72"/>
          <p:cNvSpPr/>
          <p:nvPr/>
        </p:nvSpPr>
        <p:spPr>
          <a:xfrm>
            <a:off x="9160894" y="2339601"/>
            <a:ext cx="240094" cy="240854"/>
          </a:xfrm>
          <a:prstGeom prst="ellipse">
            <a:avLst/>
          </a:prstGeom>
          <a:solidFill>
            <a:srgbClr val="FF0000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086454" eaLnBrk="1" hangingPunct="1">
              <a:defRPr/>
            </a:pPr>
            <a:endParaRPr kumimoji="1" lang="zh-CN" altLang="en-US" sz="8196"/>
          </a:p>
        </p:txBody>
      </p:sp>
      <p:sp>
        <p:nvSpPr>
          <p:cNvPr id="17" name="椭圆 76"/>
          <p:cNvSpPr/>
          <p:nvPr/>
        </p:nvSpPr>
        <p:spPr>
          <a:xfrm>
            <a:off x="9160894" y="2830464"/>
            <a:ext cx="240854" cy="240854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086454" eaLnBrk="1" hangingPunct="1">
              <a:defRPr/>
            </a:pPr>
            <a:endParaRPr kumimoji="1" lang="zh-CN" altLang="en-US" sz="8196"/>
          </a:p>
        </p:txBody>
      </p:sp>
      <p:sp>
        <p:nvSpPr>
          <p:cNvPr id="18" name="文本框 18"/>
          <p:cNvSpPr txBox="1">
            <a:spLocks noChangeArrowheads="1"/>
          </p:cNvSpPr>
          <p:nvPr/>
        </p:nvSpPr>
        <p:spPr bwMode="auto">
          <a:xfrm>
            <a:off x="-211833" y="3182103"/>
            <a:ext cx="1307455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2087563" fontAlgn="base">
              <a:spcBef>
                <a:spcPct val="0"/>
              </a:spcBef>
              <a:spcAft>
                <a:spcPct val="0"/>
              </a:spcAft>
              <a:defRPr kumimoji="1" sz="8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2086454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Question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endParaRPr lang="zh-CN" altLang="en-US" sz="2800" dirty="0" smtClean="0">
              <a:solidFill>
                <a:srgbClr val="941100"/>
              </a:solidFill>
              <a:latin typeface="Arial" charset="0"/>
              <a:ea typeface="Arial" charset="0"/>
              <a:cs typeface="Arial" charset="0"/>
            </a:endParaRPr>
          </a:p>
          <a:p>
            <a:pPr algn="ctr" defTabSz="2086454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How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to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quickly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mining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most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influential</a:t>
            </a:r>
            <a:r>
              <a:rPr lang="zh-CN" altLang="en-US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2800" dirty="0" smtClean="0">
                <a:solidFill>
                  <a:srgbClr val="941100"/>
                </a:solidFill>
                <a:latin typeface="Arial" charset="0"/>
                <a:ea typeface="Arial" charset="0"/>
                <a:cs typeface="Arial" charset="0"/>
              </a:rPr>
              <a:t>structures?</a:t>
            </a:r>
            <a:endParaRPr lang="en-US" altLang="zh-CN" sz="2000" dirty="0">
              <a:solidFill>
                <a:srgbClr val="9411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72251" y="-110546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1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65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宋体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markwa2725</dc:creator>
  <cp:lastModifiedBy>markwa2725</cp:lastModifiedBy>
  <cp:revision>11</cp:revision>
  <dcterms:created xsi:type="dcterms:W3CDTF">2017-01-31T00:35:51Z</dcterms:created>
  <dcterms:modified xsi:type="dcterms:W3CDTF">2017-01-31T00:53:35Z</dcterms:modified>
</cp:coreProperties>
</file>